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6"/>
  </p:normalViewPr>
  <p:slideViewPr>
    <p:cSldViewPr snapToGrid="0" snapToObjects="1">
      <p:cViewPr varScale="1">
        <p:scale>
          <a:sx n="90" d="100"/>
          <a:sy n="90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E6F7-EA11-BE49-9EA2-847C038AC1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397A60-F5B1-6F40-934D-BC1BA30069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0C21DB-D8B9-7E41-BC8A-8B9EC4375D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834ED-D595-C54E-83EA-636782AF6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645C95-19FA-154B-813B-5E00B100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929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1F6F47-9857-5A43-AD1F-6CF78285BE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049108-E071-774F-B3AA-663D15C88C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93206C-5930-D14D-ACE9-62438F9C21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2B78D1-4338-8548-AFCC-6530E04EDA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46D1B-DD68-9142-9AB7-EE6B36F8B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53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B2788D-6DB3-CE45-972F-B74C7B3701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D44002-32DF-174C-BBCD-D46A0F8389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9241D8-2FD5-9648-A6EF-AD1021996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F4C967-23BC-CC4B-B89C-844DBBC44F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8C59C8-9D37-D645-B8EB-0E006C5607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6291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242A78-7117-0145-B658-7CEF301C91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36232-35F0-AD48-8D41-53BAF05DDB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88049-24E4-E648-9D44-2262B7EEBF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0FC88-CDBF-6046-A68E-2A8DAF829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F88721-EE17-8342-AA0E-44992F2C4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7668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C0F88-4D50-704D-A8F2-26ADFD1D3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7AFB3E-35DD-EE4C-886D-57AAB0E7A5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C28EC3-B18D-E84E-8498-0787C6674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F97D16-D467-4748-9D8C-B8DF7AA66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97EEED-7FBA-8A40-956E-83826B9C7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829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73923-7828-1A4A-A772-4E2522D78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E9631-342F-F546-A110-3AB252B62C2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8CBA69-068B-3A47-BC57-B9CB8949D3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DFF7A0-2543-0947-85BE-0B90D76D0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1BC62B-0EC8-E542-9EA7-6602E883A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155BD9-2169-2044-88EE-B158EADF1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97054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A0D74-86F2-9B4A-AFA8-BF6539E8F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4BA8E-0773-0D46-97E6-E5A6748944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85C31D-3133-834F-AC8E-C048A2D43A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B2F2E6-DEAB-7340-A570-253FFBD3BA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3FC5BF-0545-FF43-8842-A11E09CA3A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4018CF-6BF3-C643-BAEF-91586FE315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001D50-58E4-FA4D-A367-E56762220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18BA0B9-DDB8-5B4F-AE62-443127EB2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27701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FCE18-800F-BA44-A613-7DF3B32AC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A380C9-C90D-2C41-98BB-FC8EFE73A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BC1263-337B-9D46-B3D7-A0D5268D25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C33AE5-7BD7-0048-B1C6-08269B15C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851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556DC47-FC30-CE4E-BAF7-3DABABE74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AEC247-4002-EC4D-9C72-6B2295A81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F377C5-0F73-0647-8154-D7E382B21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642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764E9-3078-824B-A440-60119DC78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05CBA1-BD52-4349-B9C7-A61D637F6D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9AEBE4-401F-254C-BAB5-A46A1BA3AFB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E3DF7EE-8FA4-DD41-AB81-B34996C057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D6733D-AD91-7647-8D30-509567B4E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E08FC8-3926-3C43-8D42-AC22E82EC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74058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1A9EB-A927-C848-B739-4E2AF5B278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8828FA-F191-5544-925E-5355B2B2D2E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21B548-5372-5B44-B2FD-EB48E3FA9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20597A-4172-3D45-A3F0-C1D04F375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2087A7-5057-8B47-9446-1928E43ED5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E49D95-37C2-D14F-B93F-2CEE7BE5DF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19817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0B85E-66C9-FE4A-BBD9-1FCE945148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B5C935-A294-EF40-9445-0FDBCAB35F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801856-C81E-8340-BFA4-682D858BED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E5CF-44D6-4F44-AC8A-0EF1CDCB2B06}" type="datetimeFigureOut">
              <a:rPr lang="en-US" smtClean="0"/>
              <a:t>10/28/21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695A67-F49B-6043-A706-6963607125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8B4054-6F59-DF43-B70A-0C5413042A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2430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5D9A7A77-DE6C-4450-8E8E-37A9199C4E3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610B59-5184-B249-B25A-247D001D4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Fantasy Football Lineup Optimizer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B029BA-B6AF-7144-B524-D0CDDBB25B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Hugh Goode, Matt Brillantes</a:t>
            </a:r>
          </a:p>
        </p:txBody>
      </p:sp>
    </p:spTree>
    <p:extLst>
      <p:ext uri="{BB962C8B-B14F-4D97-AF65-F5344CB8AC3E}">
        <p14:creationId xmlns:p14="http://schemas.microsoft.com/office/powerpoint/2010/main" val="661185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694E-2821-7144-B32B-A8A58E980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Generator vs. LP Solver</a:t>
            </a:r>
          </a:p>
        </p:txBody>
      </p:sp>
    </p:spTree>
    <p:extLst>
      <p:ext uri="{BB962C8B-B14F-4D97-AF65-F5344CB8AC3E}">
        <p14:creationId xmlns:p14="http://schemas.microsoft.com/office/powerpoint/2010/main" val="21462015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38C5E-7F8E-BC4C-8261-454F84616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&amp;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12C54-4062-DC4B-A95F-EFA4F3C253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349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2D994-DC21-8F45-A4B5-2634DFAF0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Intro/Recap </a:t>
            </a:r>
          </a:p>
        </p:txBody>
      </p:sp>
    </p:spTree>
    <p:extLst>
      <p:ext uri="{BB962C8B-B14F-4D97-AF65-F5344CB8AC3E}">
        <p14:creationId xmlns:p14="http://schemas.microsoft.com/office/powerpoint/2010/main" val="276734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5AD3-87C9-FF4A-87D0-4EB8A1927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 Overview/ Where left off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34775-4042-AE47-B9C4-658B123176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3722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5AA24-81BD-5546-956C-FD7F8A477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Lineup Combinations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78EAB-3A1A-A644-B871-4042C8032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8926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221BC-5D8E-F545-8110-5CCE72E6F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Walk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92A3D-B14F-DA47-BD6B-EF7B2453F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2532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9C689-B2B2-414F-8708-929787821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1F23B-3D95-F540-A346-E39AF84B3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3256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864EC-57A7-5B46-A561-8D08BA28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Demo</a:t>
            </a:r>
          </a:p>
        </p:txBody>
      </p:sp>
    </p:spTree>
    <p:extLst>
      <p:ext uri="{BB962C8B-B14F-4D97-AF65-F5344CB8AC3E}">
        <p14:creationId xmlns:p14="http://schemas.microsoft.com/office/powerpoint/2010/main" val="31811178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96B912-F49F-794D-A78B-624E377A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Histogram of Random Lineup Results</a:t>
            </a:r>
          </a:p>
        </p:txBody>
      </p:sp>
    </p:spTree>
    <p:extLst>
      <p:ext uri="{BB962C8B-B14F-4D97-AF65-F5344CB8AC3E}">
        <p14:creationId xmlns:p14="http://schemas.microsoft.com/office/powerpoint/2010/main" val="4320498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E05CA-96C4-7D4E-A676-8D2BC0ACC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Draft Kings vs Average Points Projections</a:t>
            </a:r>
          </a:p>
        </p:txBody>
      </p:sp>
    </p:spTree>
    <p:extLst>
      <p:ext uri="{BB962C8B-B14F-4D97-AF65-F5344CB8AC3E}">
        <p14:creationId xmlns:p14="http://schemas.microsoft.com/office/powerpoint/2010/main" val="31333196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49</Words>
  <Application>Microsoft Macintosh PowerPoint</Application>
  <PresentationFormat>Widescreen</PresentationFormat>
  <Paragraphs>12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Fantasy Football Lineup Optimizer</vt:lpstr>
      <vt:lpstr>Intro/Recap </vt:lpstr>
      <vt:lpstr>Project 1 Overview/ Where left off</vt:lpstr>
      <vt:lpstr>Possible Lineup Combinations</vt:lpstr>
      <vt:lpstr>Random Walk</vt:lpstr>
      <vt:lpstr>Knapsack Problem</vt:lpstr>
      <vt:lpstr>App Demo</vt:lpstr>
      <vt:lpstr>Histogram of Random Lineup Results</vt:lpstr>
      <vt:lpstr>Draft Kings vs Average Points Projections</vt:lpstr>
      <vt:lpstr>Random Generator vs. LP Solver</vt:lpstr>
      <vt:lpstr>Conclusions &amp;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Fantasy Football Lineup Optimizer</dc:title>
  <dc:creator>Hugh Goode III</dc:creator>
  <cp:lastModifiedBy>Hugh Goode III</cp:lastModifiedBy>
  <cp:revision>1</cp:revision>
  <dcterms:created xsi:type="dcterms:W3CDTF">2021-10-29T03:57:44Z</dcterms:created>
  <dcterms:modified xsi:type="dcterms:W3CDTF">2021-10-29T04:06:51Z</dcterms:modified>
</cp:coreProperties>
</file>

<file path=docProps/thumbnail.jpeg>
</file>